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24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430C5-84AE-43FF-A75C-3F3924D5EC40}" type="datetimeFigureOut">
              <a:rPr lang="en-US" smtClean="0"/>
              <a:t>10/10/2023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D47D5-FE82-4493-A940-5FB2D462690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D47D5-FE82-4493-A940-5FB2D462690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D47D5-FE82-4493-A940-5FB2D462690C}"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20358A6-CAD9-4804-8A5E-0E81FA8CE44A}" type="datetimeFigureOut">
              <a:rPr lang="en-US" smtClean="0"/>
              <a:t>10/10/2023</a:t>
            </a:fld>
            <a:endParaRPr lang="en-US"/>
          </a:p>
        </p:txBody>
      </p:sp>
      <p:sp>
        <p:nvSpPr>
          <p:cNvPr id="16" name="Slide Number Placeholder 15"/>
          <p:cNvSpPr>
            <a:spLocks noGrp="1"/>
          </p:cNvSpPr>
          <p:nvPr>
            <p:ph type="sldNum" sz="quarter" idx="11"/>
          </p:nvPr>
        </p:nvSpPr>
        <p:spPr/>
        <p:txBody>
          <a:bodyPr/>
          <a:lstStyle/>
          <a:p>
            <a:fld id="{16B39462-F2CF-4AC7-9F21-F494869D5D6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0358A6-CAD9-4804-8A5E-0E81FA8CE44A}"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9462-F2CF-4AC7-9F21-F494869D5D63}" type="slidenum">
              <a:rPr lang="en-US" smtClean="0"/>
              <a:t>‹#›</a:t>
            </a:fld>
            <a:endParaRPr lang="en-US"/>
          </a:p>
        </p:txBody>
      </p:sp>
    </p:spTree>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0358A6-CAD9-4804-8A5E-0E81FA8CE44A}"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9462-F2CF-4AC7-9F21-F494869D5D63}" type="slidenum">
              <a:rPr lang="en-US" smtClean="0"/>
              <a:t>‹#›</a:t>
            </a:fld>
            <a:endParaRPr lang="en-US"/>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20358A6-CAD9-4804-8A5E-0E81FA8CE44A}" type="datetimeFigureOut">
              <a:rPr lang="en-US" smtClean="0"/>
              <a:t>10/10/2023</a:t>
            </a:fld>
            <a:endParaRPr lang="en-US"/>
          </a:p>
        </p:txBody>
      </p:sp>
      <p:sp>
        <p:nvSpPr>
          <p:cNvPr id="15" name="Slide Number Placeholder 14"/>
          <p:cNvSpPr>
            <a:spLocks noGrp="1"/>
          </p:cNvSpPr>
          <p:nvPr>
            <p:ph type="sldNum" sz="quarter" idx="15"/>
          </p:nvPr>
        </p:nvSpPr>
        <p:spPr/>
        <p:txBody>
          <a:bodyPr/>
          <a:lstStyle>
            <a:lvl1pPr algn="ctr">
              <a:defRPr/>
            </a:lvl1pPr>
          </a:lstStyle>
          <a:p>
            <a:fld id="{16B39462-F2CF-4AC7-9F21-F494869D5D6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20358A6-CAD9-4804-8A5E-0E81FA8CE44A}"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9462-F2CF-4AC7-9F21-F494869D5D63}"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0358A6-CAD9-4804-8A5E-0E81FA8CE44A}"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39462-F2CF-4AC7-9F21-F494869D5D6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6B39462-F2CF-4AC7-9F21-F494869D5D6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20358A6-CAD9-4804-8A5E-0E81FA8CE44A}" type="datetimeFigureOut">
              <a:rPr lang="en-US" smtClean="0"/>
              <a:t>10/10/2023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0358A6-CAD9-4804-8A5E-0E81FA8CE44A}"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39462-F2CF-4AC7-9F21-F494869D5D6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58A6-CAD9-4804-8A5E-0E81FA8CE44A}"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39462-F2CF-4AC7-9F21-F494869D5D63}" type="slidenum">
              <a:rPr lang="en-US" smtClean="0"/>
              <a:t>‹#›</a:t>
            </a:fld>
            <a:endParaRPr lang="en-US"/>
          </a:p>
        </p:txBody>
      </p:sp>
    </p:spTree>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20358A6-CAD9-4804-8A5E-0E81FA8CE44A}" type="datetimeFigureOut">
              <a:rPr lang="en-US" smtClean="0"/>
              <a:t>10/10/2023</a:t>
            </a:fld>
            <a:endParaRPr lang="en-US"/>
          </a:p>
        </p:txBody>
      </p:sp>
      <p:sp>
        <p:nvSpPr>
          <p:cNvPr id="9" name="Slide Number Placeholder 8"/>
          <p:cNvSpPr>
            <a:spLocks noGrp="1"/>
          </p:cNvSpPr>
          <p:nvPr>
            <p:ph type="sldNum" sz="quarter" idx="15"/>
          </p:nvPr>
        </p:nvSpPr>
        <p:spPr/>
        <p:txBody>
          <a:bodyPr/>
          <a:lstStyle/>
          <a:p>
            <a:fld id="{16B39462-F2CF-4AC7-9F21-F494869D5D6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20358A6-CAD9-4804-8A5E-0E81FA8CE44A}" type="datetimeFigureOut">
              <a:rPr lang="en-US" smtClean="0"/>
              <a:t>10/10/2023</a:t>
            </a:fld>
            <a:endParaRPr lang="en-US"/>
          </a:p>
        </p:txBody>
      </p:sp>
      <p:sp>
        <p:nvSpPr>
          <p:cNvPr id="9" name="Slide Number Placeholder 8"/>
          <p:cNvSpPr>
            <a:spLocks noGrp="1"/>
          </p:cNvSpPr>
          <p:nvPr>
            <p:ph type="sldNum" sz="quarter" idx="11"/>
          </p:nvPr>
        </p:nvSpPr>
        <p:spPr/>
        <p:txBody>
          <a:bodyPr/>
          <a:lstStyle/>
          <a:p>
            <a:fld id="{16B39462-F2CF-4AC7-9F21-F494869D5D6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20358A6-CAD9-4804-8A5E-0E81FA8CE44A}" type="datetimeFigureOut">
              <a:rPr lang="en-US" smtClean="0"/>
              <a:t>10/10/2023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B39462-F2CF-4AC7-9F21-F494869D5D63}"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diamond/>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38800" y="5943600"/>
            <a:ext cx="3200400" cy="491196"/>
          </a:xfrm>
        </p:spPr>
        <p:txBody>
          <a:bodyPr/>
          <a:lstStyle/>
          <a:p>
            <a:r>
              <a:rPr lang="en-US" dirty="0" smtClean="0"/>
              <a:t>Michelle L. </a:t>
            </a:r>
            <a:r>
              <a:rPr lang="en-US" dirty="0" err="1" smtClean="0"/>
              <a:t>Pierluissi</a:t>
            </a:r>
            <a:endParaRPr lang="en-US" dirty="0"/>
          </a:p>
        </p:txBody>
      </p:sp>
      <p:sp>
        <p:nvSpPr>
          <p:cNvPr id="2" name="Title 1"/>
          <p:cNvSpPr>
            <a:spLocks noGrp="1"/>
          </p:cNvSpPr>
          <p:nvPr>
            <p:ph type="ctrTitle"/>
          </p:nvPr>
        </p:nvSpPr>
        <p:spPr/>
        <p:txBody>
          <a:bodyPr/>
          <a:lstStyle/>
          <a:p>
            <a:r>
              <a:rPr smtClean="0"/>
              <a:t>Nail Setup for Remote Therapy Using the Oberon</a:t>
            </a:r>
            <a:endParaRPr lang="en-US" dirty="0"/>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_Prepare your nails. Use alcohol to clean tools before using them with each person or pet..jpg"/>
          <p:cNvPicPr>
            <a:picLocks noGrp="1" noChangeAspect="1"/>
          </p:cNvPicPr>
          <p:nvPr isPhoto="1"/>
        </p:nvPicPr>
        <p:blipFill>
          <a:blip r:embed="rId2" cstate="print">
            <a:lum contrast="-5000"/>
          </a:blip>
          <a:srcRect b="2985"/>
          <a:stretch>
            <a:fillRect/>
          </a:stretch>
        </p:blipFill>
        <p:spPr>
          <a:xfrm>
            <a:off x="1371600" y="457200"/>
            <a:ext cx="6477000" cy="3909830"/>
          </a:xfrm>
          <a:prstGeom prst="rect">
            <a:avLst/>
          </a:prstGeom>
          <a:noFill/>
          <a:ln>
            <a:noFill/>
          </a:ln>
        </p:spPr>
      </p:pic>
      <p:grpSp>
        <p:nvGrpSpPr>
          <p:cNvPr id="7" name="Group 6"/>
          <p:cNvGrpSpPr/>
          <p:nvPr/>
        </p:nvGrpSpPr>
        <p:grpSpPr>
          <a:xfrm>
            <a:off x="304800" y="4419600"/>
            <a:ext cx="8686800" cy="2483963"/>
            <a:chOff x="304800" y="4419600"/>
            <a:chExt cx="8686800" cy="2483963"/>
          </a:xfrm>
        </p:grpSpPr>
        <p:sp>
          <p:nvSpPr>
            <p:cNvPr id="3" name="Rectangle 2"/>
            <p:cNvSpPr/>
            <p:nvPr isPhoto="1"/>
          </p:nvSpPr>
          <p:spPr>
            <a:xfrm>
              <a:off x="1905000" y="4419600"/>
              <a:ext cx="7086600" cy="2483963"/>
            </a:xfrm>
            <a:prstGeom prst="rect">
              <a:avLst/>
            </a:prstGeom>
            <a:noFill/>
            <a:ln>
              <a:noFill/>
            </a:ln>
          </p:spPr>
          <p:txBody>
            <a:bodyPr anchor="t">
              <a:noAutofit/>
            </a:bodyPr>
            <a:lstStyle/>
            <a:p>
              <a:pPr algn="l"/>
              <a:r>
                <a:rPr lang="en-US" dirty="0" smtClean="0"/>
                <a:t>Items:</a:t>
              </a:r>
            </a:p>
            <a:p>
              <a:pPr algn="l">
                <a:buFont typeface="Arial" pitchFamily="34" charset="0"/>
                <a:buChar char="•"/>
              </a:pPr>
              <a:r>
                <a:rPr lang="en-US" dirty="0" smtClean="0"/>
                <a:t> Labels or an envelope you can cut up into smaller versions </a:t>
              </a:r>
            </a:p>
            <a:p>
              <a:pPr>
                <a:buFont typeface="Arial" pitchFamily="34" charset="0"/>
                <a:buChar char="•"/>
              </a:pPr>
              <a:r>
                <a:rPr lang="en-US" dirty="0"/>
                <a:t> </a:t>
              </a:r>
              <a:r>
                <a:rPr lang="en-US" dirty="0" smtClean="0"/>
                <a:t>Cuticle cutter to trim some of the sharp ends of nail clippings if you are using the labels so that they don’t protrude from the paper carrier. </a:t>
              </a:r>
            </a:p>
            <a:p>
              <a:pPr>
                <a:buFont typeface="Arial" pitchFamily="34" charset="0"/>
                <a:buChar char="•"/>
              </a:pPr>
              <a:r>
                <a:rPr lang="en-US" dirty="0"/>
                <a:t> T</a:t>
              </a:r>
              <a:r>
                <a:rPr lang="en-US" dirty="0" smtClean="0"/>
                <a:t>weezers </a:t>
              </a:r>
              <a:endParaRPr lang="en-US" dirty="0" smtClean="0"/>
            </a:p>
            <a:p>
              <a:pPr algn="l">
                <a:buFont typeface="Arial" pitchFamily="34" charset="0"/>
                <a:buChar char="•"/>
              </a:pPr>
              <a:r>
                <a:rPr lang="en-US" dirty="0"/>
                <a:t> </a:t>
              </a:r>
              <a:r>
                <a:rPr lang="en-US" dirty="0" smtClean="0"/>
                <a:t>Gloves </a:t>
              </a:r>
            </a:p>
            <a:p>
              <a:pPr algn="l">
                <a:buFont typeface="Arial" pitchFamily="34" charset="0"/>
                <a:buChar char="•"/>
              </a:pPr>
              <a:r>
                <a:rPr lang="en-US" dirty="0" smtClean="0"/>
                <a:t> Alcohol to clean the tools before and after handling each person’s nails. </a:t>
              </a:r>
            </a:p>
            <a:p>
              <a:pPr algn="l"/>
              <a:endParaRPr lang="en-US" dirty="0"/>
            </a:p>
          </p:txBody>
        </p:sp>
        <p:sp>
          <p:nvSpPr>
            <p:cNvPr id="5" name="Rectangle 4"/>
            <p:cNvSpPr/>
            <p:nvPr isPhoto="1"/>
          </p:nvSpPr>
          <p:spPr>
            <a:xfrm>
              <a:off x="304800" y="4419600"/>
              <a:ext cx="1676400" cy="990600"/>
            </a:xfrm>
            <a:prstGeom prst="rect">
              <a:avLst/>
            </a:prstGeom>
            <a:noFill/>
            <a:ln>
              <a:noFill/>
            </a:ln>
          </p:spPr>
          <p:txBody>
            <a:bodyPr anchor="t">
              <a:normAutofit fontScale="85000" lnSpcReduction="10000"/>
            </a:bodyPr>
            <a:lstStyle/>
            <a:p>
              <a:pPr algn="l"/>
              <a:r>
                <a:rPr lang="en-US" sz="2400" dirty="0" smtClean="0"/>
                <a:t>PREPARING THE NAIL CLIPPINGS</a:t>
              </a:r>
              <a:endParaRPr lang="en-US" sz="2400" dirty="0"/>
            </a:p>
          </p:txBody>
        </p:sp>
      </p:grpSp>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43000" y="457200"/>
            <a:ext cx="6781800" cy="5715000"/>
            <a:chOff x="1143000" y="457200"/>
            <a:chExt cx="6781800" cy="5715000"/>
          </a:xfrm>
        </p:grpSpPr>
        <p:sp>
          <p:nvSpPr>
            <p:cNvPr id="2" name="Rectangle 1"/>
            <p:cNvSpPr/>
            <p:nvPr isPhoto="1"/>
          </p:nvSpPr>
          <p:spPr>
            <a:xfrm>
              <a:off x="1143000" y="5181600"/>
              <a:ext cx="2743200" cy="914400"/>
            </a:xfrm>
            <a:prstGeom prst="rect">
              <a:avLst/>
            </a:prstGeom>
            <a:noFill/>
            <a:ln>
              <a:noFill/>
            </a:ln>
          </p:spPr>
          <p:txBody>
            <a:bodyPr anchor="t">
              <a:normAutofit fontScale="85000" lnSpcReduction="10000"/>
            </a:bodyPr>
            <a:lstStyle/>
            <a:p>
              <a:r>
                <a:rPr lang="en-US" sz="3200" dirty="0" smtClean="0"/>
                <a:t>Storing Everyone’s Nails</a:t>
              </a:r>
              <a:endParaRPr lang="en-US" sz="3200" dirty="0"/>
            </a:p>
          </p:txBody>
        </p:sp>
        <p:pic>
          <p:nvPicPr>
            <p:cNvPr id="3" name="Picture 2" descr="2_Setup for Using Fingernails with Oberon.jpg"/>
            <p:cNvPicPr>
              <a:picLocks noChangeAspect="1"/>
            </p:cNvPicPr>
            <p:nvPr/>
          </p:nvPicPr>
          <p:blipFill>
            <a:blip r:embed="rId2" cstate="print"/>
            <a:srcRect l="2150" t="5643" r="3226"/>
            <a:stretch>
              <a:fillRect/>
            </a:stretch>
          </p:blipFill>
          <p:spPr>
            <a:xfrm>
              <a:off x="1676400" y="457200"/>
              <a:ext cx="6096000" cy="4633789"/>
            </a:xfrm>
            <a:prstGeom prst="rect">
              <a:avLst/>
            </a:prstGeom>
          </p:spPr>
        </p:pic>
        <p:sp>
          <p:nvSpPr>
            <p:cNvPr id="4" name="Rectangle 3"/>
            <p:cNvSpPr/>
            <p:nvPr isPhoto="1"/>
          </p:nvSpPr>
          <p:spPr>
            <a:xfrm>
              <a:off x="4038600" y="5181600"/>
              <a:ext cx="3886200" cy="990600"/>
            </a:xfrm>
            <a:prstGeom prst="rect">
              <a:avLst/>
            </a:prstGeom>
            <a:noFill/>
            <a:ln>
              <a:noFill/>
            </a:ln>
          </p:spPr>
          <p:txBody>
            <a:bodyPr anchor="t">
              <a:noAutofit/>
            </a:bodyPr>
            <a:lstStyle/>
            <a:p>
              <a:r>
                <a:rPr lang="en-US" dirty="0" smtClean="0"/>
                <a:t>I found this pill carrier at a pharmacy and adapted it for my nail storage system.</a:t>
              </a:r>
              <a:endParaRPr lang="en-US" dirty="0"/>
            </a:p>
          </p:txBody>
        </p:sp>
      </p:grpSp>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3400" y="762000"/>
            <a:ext cx="8458200" cy="5029200"/>
            <a:chOff x="533400" y="762000"/>
            <a:chExt cx="8458200" cy="5029200"/>
          </a:xfrm>
        </p:grpSpPr>
        <p:pic>
          <p:nvPicPr>
            <p:cNvPr id="2" name="Picture 1" descr="3_Crumble up napkins in 2 headset covers.jpg"/>
            <p:cNvPicPr>
              <a:picLocks noChangeAspect="1"/>
            </p:cNvPicPr>
            <p:nvPr/>
          </p:nvPicPr>
          <p:blipFill>
            <a:blip r:embed="rId2" cstate="print"/>
            <a:stretch>
              <a:fillRect/>
            </a:stretch>
          </p:blipFill>
          <p:spPr>
            <a:xfrm>
              <a:off x="533400" y="1295400"/>
              <a:ext cx="5747956" cy="4343400"/>
            </a:xfrm>
            <a:prstGeom prst="rect">
              <a:avLst/>
            </a:prstGeom>
          </p:spPr>
        </p:pic>
        <p:sp>
          <p:nvSpPr>
            <p:cNvPr id="6" name="Rectangle 5"/>
            <p:cNvSpPr/>
            <p:nvPr isPhoto="1"/>
          </p:nvSpPr>
          <p:spPr>
            <a:xfrm>
              <a:off x="6400800" y="3352800"/>
              <a:ext cx="2590800" cy="2438400"/>
            </a:xfrm>
            <a:prstGeom prst="rect">
              <a:avLst/>
            </a:prstGeom>
            <a:noFill/>
            <a:ln>
              <a:noFill/>
            </a:ln>
          </p:spPr>
          <p:txBody>
            <a:bodyPr anchor="ctr">
              <a:normAutofit/>
            </a:bodyPr>
            <a:lstStyle/>
            <a:p>
              <a:r>
                <a:rPr lang="en-US" dirty="0" smtClean="0"/>
                <a:t>Prepare the support for the Nails using one set of headset covers and stuff them with about seven white paper napkins that you crumble up.</a:t>
              </a:r>
              <a:endParaRPr lang="en-US" dirty="0"/>
            </a:p>
          </p:txBody>
        </p:sp>
        <p:pic>
          <p:nvPicPr>
            <p:cNvPr id="3" name="Picture 2" descr="4_Napkins completely enclosed.jpg"/>
            <p:cNvPicPr>
              <a:picLocks noChangeAspect="1"/>
            </p:cNvPicPr>
            <p:nvPr/>
          </p:nvPicPr>
          <p:blipFill>
            <a:blip r:embed="rId3" cstate="print"/>
            <a:srcRect l="13043"/>
            <a:stretch>
              <a:fillRect/>
            </a:stretch>
          </p:blipFill>
          <p:spPr>
            <a:xfrm>
              <a:off x="5715000" y="762000"/>
              <a:ext cx="3048000" cy="2719355"/>
            </a:xfrm>
            <a:prstGeom prst="rect">
              <a:avLst/>
            </a:prstGeom>
          </p:spPr>
        </p:pic>
      </p:gr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_Bring the lid of the case down with the cable resting on the front edge so that it is not damaged..jpg"/>
          <p:cNvPicPr>
            <a:picLocks noChangeAspect="1"/>
          </p:cNvPicPr>
          <p:nvPr/>
        </p:nvPicPr>
        <p:blipFill>
          <a:blip r:embed="rId3" cstate="print"/>
          <a:stretch>
            <a:fillRect/>
          </a:stretch>
        </p:blipFill>
        <p:spPr>
          <a:xfrm>
            <a:off x="9829800" y="228600"/>
            <a:ext cx="3137296" cy="2362200"/>
          </a:xfrm>
          <a:prstGeom prst="rect">
            <a:avLst/>
          </a:prstGeom>
        </p:spPr>
      </p:pic>
      <p:grpSp>
        <p:nvGrpSpPr>
          <p:cNvPr id="9" name="Group 8"/>
          <p:cNvGrpSpPr/>
          <p:nvPr/>
        </p:nvGrpSpPr>
        <p:grpSpPr>
          <a:xfrm>
            <a:off x="533401" y="457200"/>
            <a:ext cx="8381999" cy="5791200"/>
            <a:chOff x="533401" y="457200"/>
            <a:chExt cx="8381999" cy="5791200"/>
          </a:xfrm>
        </p:grpSpPr>
        <p:pic>
          <p:nvPicPr>
            <p:cNvPr id="3" name="Picture 2" descr="5_Place envelope with nails facing headset that is wired add napkin buffer between both ends of headset..jpg"/>
            <p:cNvPicPr>
              <a:picLocks noChangeAspect="1"/>
            </p:cNvPicPr>
            <p:nvPr/>
          </p:nvPicPr>
          <p:blipFill>
            <a:blip r:embed="rId4" cstate="print"/>
            <a:stretch>
              <a:fillRect/>
            </a:stretch>
          </p:blipFill>
          <p:spPr>
            <a:xfrm>
              <a:off x="533401" y="1219200"/>
              <a:ext cx="5257800" cy="4216238"/>
            </a:xfrm>
            <a:prstGeom prst="rect">
              <a:avLst/>
            </a:prstGeom>
          </p:spPr>
        </p:pic>
        <p:pic>
          <p:nvPicPr>
            <p:cNvPr id="5" name="Picture 4" descr="7_Now you can begin your scanning..jpg"/>
            <p:cNvPicPr>
              <a:picLocks noChangeAspect="1"/>
            </p:cNvPicPr>
            <p:nvPr/>
          </p:nvPicPr>
          <p:blipFill>
            <a:blip r:embed="rId5" cstate="print"/>
            <a:srcRect r="4263"/>
            <a:stretch>
              <a:fillRect/>
            </a:stretch>
          </p:blipFill>
          <p:spPr>
            <a:xfrm>
              <a:off x="5562600" y="457200"/>
              <a:ext cx="3111089" cy="2286000"/>
            </a:xfrm>
            <a:prstGeom prst="rect">
              <a:avLst/>
            </a:prstGeom>
          </p:spPr>
        </p:pic>
        <p:sp>
          <p:nvSpPr>
            <p:cNvPr id="6" name="Rectangle 5"/>
            <p:cNvSpPr/>
            <p:nvPr isPhoto="1"/>
          </p:nvSpPr>
          <p:spPr>
            <a:xfrm>
              <a:off x="5867400" y="2971800"/>
              <a:ext cx="3048000" cy="3276600"/>
            </a:xfrm>
            <a:prstGeom prst="rect">
              <a:avLst/>
            </a:prstGeom>
            <a:noFill/>
            <a:ln>
              <a:noFill/>
            </a:ln>
          </p:spPr>
          <p:txBody>
            <a:bodyPr anchor="ctr">
              <a:noAutofit/>
            </a:bodyPr>
            <a:lstStyle/>
            <a:p>
              <a:r>
                <a:rPr lang="en-US" dirty="0" smtClean="0"/>
                <a:t>Place the napkin support between the headset and place the envelope or label carrier up against the left set containing the wire. Close the case gently with the electrical cord coming out the front corner of the case. The headset will keep the case slightly open. </a:t>
              </a:r>
              <a:endParaRPr lang="en-US" dirty="0"/>
            </a:p>
            <a:p>
              <a:r>
                <a:rPr lang="en-US" dirty="0" smtClean="0"/>
                <a:t/>
              </a:r>
              <a:br>
                <a:rPr lang="en-US" dirty="0" smtClean="0"/>
              </a:br>
              <a:r>
                <a:rPr lang="en-US" dirty="0" smtClean="0"/>
                <a:t>Now you can begin your scanning.   </a:t>
              </a:r>
              <a:endParaRPr lang="en-US" dirty="0"/>
            </a:p>
          </p:txBody>
        </p:sp>
      </p:grpSp>
      <p:sp>
        <p:nvSpPr>
          <p:cNvPr id="7" name="Right Arrow 6"/>
          <p:cNvSpPr/>
          <p:nvPr/>
        </p:nvSpPr>
        <p:spPr>
          <a:xfrm>
            <a:off x="1981200" y="3810000"/>
            <a:ext cx="609600" cy="76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169</TotalTime>
  <Words>174</Words>
  <Application>Microsoft Office PowerPoint</Application>
  <PresentationFormat>On-screen Show (4:3)</PresentationFormat>
  <Paragraphs>16</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Paper</vt:lpstr>
      <vt:lpstr>Nail Setup for Remote Therapy Using the Oberon</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MP - Oberon</dc:creator>
  <cp:lastModifiedBy>MP - Oberon</cp:lastModifiedBy>
  <cp:revision>22</cp:revision>
  <dcterms:created xsi:type="dcterms:W3CDTF">2023-10-10T21:44:49Z</dcterms:created>
  <dcterms:modified xsi:type="dcterms:W3CDTF">2023-10-11T00:33:51Z</dcterms:modified>
</cp:coreProperties>
</file>